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5"/>
  </p:notesMasterIdLst>
  <p:handoutMasterIdLst>
    <p:handoutMasterId r:id="rId36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9" r:id="rId31"/>
    <p:sldId id="338" r:id="rId32"/>
    <p:sldId id="340" r:id="rId33"/>
    <p:sldId id="34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6314" autoAdjust="0"/>
  </p:normalViewPr>
  <p:slideViewPr>
    <p:cSldViewPr snapToGrid="0">
      <p:cViewPr varScale="1">
        <p:scale>
          <a:sx n="109" d="100"/>
          <a:sy n="109" d="100"/>
        </p:scale>
        <p:origin x="702" y="108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6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46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15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97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69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9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52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59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86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6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6769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17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(ex16:  Create AmericanaPizza by Cloning MargheritaPizza and Adding Additional Restrictions)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37" y="4898861"/>
            <a:ext cx="931158" cy="132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07" y="5090729"/>
            <a:ext cx="1334003" cy="9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643459" y="5255211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18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(ex17:  Create AmericanaHotPizza and SohoPizza)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19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(ex18:  Make Subclasses of NamedPizza Disjoint)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3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20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Detecting a Class that can’t Have Members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(ex19)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142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21 – Primitive Classes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(ex20: Create the CheesyPizza class)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633340D-4B74-4FB1-15A2-28DA3694F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46766"/>
              </p:ext>
            </p:extLst>
          </p:nvPr>
        </p:nvGraphicFramePr>
        <p:xfrm>
          <a:off x="7060085" y="4607959"/>
          <a:ext cx="4528959" cy="1285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744980">
                  <a:extLst>
                    <a:ext uri="{9D8B030D-6E8A-4147-A177-3AD203B41FA5}">
                      <a16:colId xmlns:a16="http://schemas.microsoft.com/office/drawing/2014/main" val="2830667860"/>
                    </a:ext>
                  </a:extLst>
                </a:gridCol>
                <a:gridCol w="1393718">
                  <a:extLst>
                    <a:ext uri="{9D8B030D-6E8A-4147-A177-3AD203B41FA5}">
                      <a16:colId xmlns:a16="http://schemas.microsoft.com/office/drawing/2014/main" val="1983832821"/>
                    </a:ext>
                  </a:extLst>
                </a:gridCol>
                <a:gridCol w="1390261">
                  <a:extLst>
                    <a:ext uri="{9D8B030D-6E8A-4147-A177-3AD203B41FA5}">
                      <a16:colId xmlns:a16="http://schemas.microsoft.com/office/drawing/2014/main" val="175556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Primitive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Defined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Necessary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9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Sufficient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17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2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22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Convert Primitive Class to Defined Class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>
                <a:latin typeface="Aharoni" panose="02010803020104030203" pitchFamily="2" charset="-79"/>
                <a:cs typeface="Aharoni" panose="02010803020104030203" pitchFamily="2" charset="-79"/>
              </a:rPr>
              <a:t>(ex21)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897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23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Universal Restrictions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(ex22: Create 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7857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an Enumerated Class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(ex24)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4AFE7-9783-0218-95A0-3516AA76F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827" y="4816209"/>
            <a:ext cx="2227293" cy="1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32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24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Automated Classification and Open World Reasoning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(ex23: Add Closure Axiom)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BE7F24-FAA7-4844-5FDE-DAC0B8CF7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78811"/>
              </p:ext>
            </p:extLst>
          </p:nvPr>
        </p:nvGraphicFramePr>
        <p:xfrm>
          <a:off x="6687379" y="4265529"/>
          <a:ext cx="5149462" cy="14790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2574731">
                  <a:extLst>
                    <a:ext uri="{9D8B030D-6E8A-4147-A177-3AD203B41FA5}">
                      <a16:colId xmlns:a16="http://schemas.microsoft.com/office/drawing/2014/main" val="1583403029"/>
                    </a:ext>
                  </a:extLst>
                </a:gridCol>
                <a:gridCol w="2574731">
                  <a:extLst>
                    <a:ext uri="{9D8B030D-6E8A-4147-A177-3AD203B41FA5}">
                      <a16:colId xmlns:a16="http://schemas.microsoft.com/office/drawing/2014/main" val="3792165768"/>
                    </a:ext>
                  </a:extLst>
                </a:gridCol>
              </a:tblGrid>
              <a:tr h="2903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CWA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928388"/>
                  </a:ext>
                </a:extLst>
              </a:tr>
              <a:tr h="930566"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a statement is not known to be true, it is not assumed to be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considered incomplete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there is no proof for a statement to be true, it is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assumed to be 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Logic programming, databases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03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897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26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Adding Spiciness as a Property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(ex25:  Create and Use the hasSpiciness Property)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538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27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Cardinality Restrictions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(ex26:  Create an Interesting Pizza that has at least three toppings)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5040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4098</TotalTime>
  <Words>1558</Words>
  <Application>Microsoft Office PowerPoint</Application>
  <PresentationFormat>Widescreen</PresentationFormat>
  <Paragraphs>254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46</cp:revision>
  <dcterms:created xsi:type="dcterms:W3CDTF">2023-05-12T00:30:20Z</dcterms:created>
  <dcterms:modified xsi:type="dcterms:W3CDTF">2023-08-30T17:39:25Z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